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57" r:id="rId3"/>
    <p:sldId id="259" r:id="rId4"/>
    <p:sldId id="270" r:id="rId5"/>
    <p:sldId id="268" r:id="rId6"/>
    <p:sldId id="261" r:id="rId7"/>
    <p:sldId id="271" r:id="rId8"/>
    <p:sldId id="258" r:id="rId9"/>
    <p:sldId id="262" r:id="rId10"/>
    <p:sldId id="269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omor darukhane\Desktop\بنام خدا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5566"/>
            <a:ext cx="8458200" cy="619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7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/>
              <a:t>جعل نمودن برچسب اصالت و سلامت کالا  به آسانی میسر نبوده و در صورت جعل آن با کمی دقت برچسب های جعلی به راحتی قابل شناسایی می باشند.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97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تشخیص برچسب تقلبی از اصل:</a:t>
            </a:r>
            <a:endParaRPr lang="en-US" dirty="0"/>
          </a:p>
        </p:txBody>
      </p:sp>
      <p:pic>
        <p:nvPicPr>
          <p:cNvPr id="4" name="Content Placeholder 3" descr="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76400"/>
            <a:ext cx="8001000" cy="4800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تنها راه تشخیص اصالت محصولات سلامت محور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dirty="0" smtClean="0"/>
              <a:t>پیامک20008822 </a:t>
            </a:r>
          </a:p>
          <a:p>
            <a:pPr algn="ctr" rtl="1"/>
            <a:endParaRPr lang="fa-IR" dirty="0" smtClean="0"/>
          </a:p>
          <a:p>
            <a:pPr algn="ctr" rtl="1"/>
            <a:r>
              <a:rPr lang="fa-IR" dirty="0" smtClean="0"/>
              <a:t> </a:t>
            </a:r>
            <a:r>
              <a:rPr lang="fa-IR" dirty="0" smtClean="0"/>
              <a:t>وب سایت</a:t>
            </a:r>
            <a:r>
              <a:rPr lang="en-US" dirty="0" err="1" smtClean="0"/>
              <a:t>ttac</a:t>
            </a:r>
            <a:r>
              <a:rPr lang="en-US" dirty="0" smtClean="0"/>
              <a:t> </a:t>
            </a:r>
            <a:endParaRPr lang="fa-I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 rtl="1">
              <a:buNone/>
            </a:pPr>
            <a:endParaRPr lang="en-US" b="1" dirty="0" smtClean="0"/>
          </a:p>
          <a:p>
            <a:pPr algn="just" rtl="1"/>
            <a:r>
              <a:rPr lang="fa-IR" b="1" dirty="0" smtClean="0"/>
              <a:t>ضروری </a:t>
            </a:r>
            <a:r>
              <a:rPr lang="fa-IR" b="1" dirty="0" smtClean="0"/>
              <a:t>است مصرف کننده محترم  از مصرف داروی مشکوک خودداری نموده و با پزشک و داروساز  خود در خصوص تهیه دارو از مرجع معتبر و قابل اطمینان اطلاع حاصل نماید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تشکر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997075"/>
            <a:ext cx="7239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بررسی </a:t>
            </a:r>
            <a:r>
              <a:rPr lang="fa-IR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اصالت </a:t>
            </a:r>
            <a:r>
              <a:rPr lang="fa-IR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کالای عرضه شده </a:t>
            </a:r>
            <a:r>
              <a:rPr lang="fa-IR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جلوگیری از </a:t>
            </a:r>
            <a:r>
              <a:rPr lang="fa-IR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عرضه اقلام قاچاق به بیمار</a:t>
            </a:r>
            <a:endParaRPr lang="en-US" b="1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Content Placeholder 3" descr="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286000"/>
            <a:ext cx="6781799" cy="326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در قانون اساسی کشور، برخورداری از سلامت به عنوان حق اساسی مردم به رسمیت شناخته شده است</a:t>
            </a:r>
            <a:r>
              <a:rPr lang="fa-IR" dirty="0" smtClean="0"/>
              <a:t>.</a:t>
            </a:r>
          </a:p>
          <a:p>
            <a:pPr marL="68580" indent="0" algn="just" rtl="1">
              <a:buNone/>
            </a:pPr>
            <a:endParaRPr lang="fa-IR" dirty="0" smtClean="0"/>
          </a:p>
          <a:p>
            <a:pPr algn="just" rtl="1"/>
            <a:r>
              <a:rPr lang="fa-IR" dirty="0" smtClean="0"/>
              <a:t>تعریف قاچاق کالا و ارز</a:t>
            </a:r>
          </a:p>
          <a:p>
            <a:pPr marL="68580" indent="0" algn="just" rtl="1">
              <a:buNone/>
            </a:pPr>
            <a:endParaRPr lang="fa-IR" dirty="0" smtClean="0"/>
          </a:p>
          <a:p>
            <a:pPr algn="just" rtl="1"/>
            <a:r>
              <a:rPr lang="fa-IR" dirty="0" smtClean="0"/>
              <a:t>تعریف شناسه رهگیری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62200"/>
            <a:ext cx="6777317" cy="3470429"/>
          </a:xfrm>
        </p:spPr>
        <p:txBody>
          <a:bodyPr/>
          <a:lstStyle/>
          <a:p>
            <a:pPr algn="just" rtl="1"/>
            <a:r>
              <a:rPr lang="fa-IR" dirty="0">
                <a:latin typeface="Arial" panose="020B0604020202020204" pitchFamily="34" charset="0"/>
                <a:cs typeface="Arial" panose="020B0604020202020204" pitchFamily="34" charset="0"/>
              </a:rPr>
              <a:t>پروسه صدور مجوز واردات دارو فرآیندی سخت‌گیرانه است و تمام قوانینی که در این خصوص در کشور وجود دارد، مطابق با استانداردهای فارماکوپه دارویی دنیاست و می بایست به طور کامل رعایت شود زیرا دارویی که مجوز  وزارت </a:t>
            </a:r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بهداشت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>
                <a:latin typeface="Arial" panose="020B0604020202020204" pitchFamily="34" charset="0"/>
                <a:cs typeface="Arial" panose="020B0604020202020204" pitchFamily="34" charset="0"/>
              </a:rPr>
              <a:t>را ندارد، قاچاق محسوب می‌شود.</a:t>
            </a:r>
          </a:p>
          <a:p>
            <a:pPr lvl="7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علل اصلی قاچاق دارو در ایران: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 rtl="1">
              <a:buNone/>
            </a:pPr>
            <a:r>
              <a:rPr lang="fa-IR" dirty="0" smtClean="0"/>
              <a:t>1)تحریم‌ها</a:t>
            </a:r>
          </a:p>
          <a:p>
            <a:pPr marL="68580" indent="0" algn="just" rtl="1">
              <a:buNone/>
            </a:pPr>
            <a:endParaRPr lang="fa-IR" dirty="0" smtClean="0"/>
          </a:p>
          <a:p>
            <a:pPr marL="68580" indent="0" algn="just" rtl="1">
              <a:buNone/>
            </a:pPr>
            <a:r>
              <a:rPr lang="fa-IR" dirty="0" smtClean="0"/>
              <a:t>2)ممنوعیت </a:t>
            </a:r>
            <a:r>
              <a:rPr lang="fa-IR" dirty="0"/>
              <a:t>قانونی به لحاظ فروش و مصرف از قبیل داروهای مخدر، سقط جنین و نیروزای هورمونی </a:t>
            </a:r>
            <a:endParaRPr lang="fa-IR" dirty="0" smtClean="0"/>
          </a:p>
          <a:p>
            <a:pPr marL="68580" indent="0" algn="just" rtl="1">
              <a:buNone/>
            </a:pPr>
            <a:endParaRPr lang="fa-IR" dirty="0" smtClean="0"/>
          </a:p>
          <a:p>
            <a:pPr marL="68580" indent="0" algn="just" rtl="1">
              <a:buNone/>
            </a:pPr>
            <a:r>
              <a:rPr lang="fa-IR" dirty="0" smtClean="0"/>
              <a:t>3)تفاوت قیمت ارزی دارو در داخل و خارج از کشور</a:t>
            </a:r>
          </a:p>
        </p:txBody>
      </p:sp>
    </p:spTree>
    <p:extLst>
      <p:ext uri="{BB962C8B-B14F-4D97-AF65-F5344CB8AC3E}">
        <p14:creationId xmlns:p14="http://schemas.microsoft.com/office/powerpoint/2010/main" val="38791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یکی </a:t>
            </a:r>
            <a:r>
              <a:rPr lang="fa-IR" dirty="0" smtClean="0"/>
              <a:t>از مهمترین روشهایی که می تواند در کنترل و کاهش قاچاق اینگونه کالاها در کشور و جلوگیری از عرضه کالاهای تقلبی و جعلی به مردم در سطح عرضه کمک کند، نصب برچسب اصالت و سلامت بر روی کالاهای دارویی و آرایشی بهداشتی و استفاده از سامانۀ جامع طرح شناسنامه دار نمودن این کالا ها می باشد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طبق ماده 5 قانون مبارزه با قاچاق کالا و ارز:</a:t>
            </a:r>
          </a:p>
          <a:p>
            <a:pPr marL="68580" indent="0" algn="r" rtl="1">
              <a:buNone/>
            </a:pPr>
            <a:endParaRPr lang="fa-IR" dirty="0" smtClean="0"/>
          </a:p>
          <a:p>
            <a:pPr marL="68580" indent="0" algn="just" rtl="1">
              <a:buNone/>
            </a:pPr>
            <a:r>
              <a:rPr lang="fa-IR" b="1" dirty="0" smtClean="0">
                <a:latin typeface="Arial" panose="020B0604020202020204" pitchFamily="34" charset="0"/>
                <a:cs typeface="Arial" panose="020B0604020202020204" pitchFamily="34" charset="0"/>
              </a:rPr>
              <a:t>«دولت مکلف است به منظور پیشگیری از ارتکاب قاچاق و شناسای نظام مند آن با پیشنهاد ستاد و پس از ابلاغ رئیس جمهور ،سامانه های الکترونیکی و هوشمند جدید مورد نیاز جهت نظارت بر فرایند واردات فصادرات،حمل و نگهداریو مبادله کالا و ارز را ایجاد کند.»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/>
          </a:bodyPr>
          <a:lstStyle/>
          <a:p>
            <a:pPr algn="justLow" rtl="1"/>
            <a:r>
              <a:rPr lang="fa-IR" sz="2800" dirty="0"/>
              <a:t>مزایای رهگیری اصالت و سلامت </a:t>
            </a:r>
            <a:r>
              <a:rPr lang="fa-IR" sz="2800" dirty="0" smtClean="0"/>
              <a:t>کالا:</a:t>
            </a:r>
          </a:p>
          <a:p>
            <a:pPr marL="68580" indent="0" algn="justLow" rtl="1">
              <a:buNone/>
            </a:pPr>
            <a:endParaRPr lang="fa-IR" sz="2800" dirty="0" smtClean="0"/>
          </a:p>
          <a:p>
            <a:pPr algn="justLow" rtl="1">
              <a:buFont typeface="Wingdings" panose="05000000000000000000" pitchFamily="2" charset="2"/>
              <a:buChar char="Ø"/>
            </a:pPr>
            <a:r>
              <a:rPr lang="fa-IR" sz="2800" dirty="0" smtClean="0"/>
              <a:t> </a:t>
            </a:r>
            <a:r>
              <a:rPr lang="fa-IR" dirty="0" smtClean="0"/>
              <a:t>شناسایی </a:t>
            </a:r>
            <a:r>
              <a:rPr lang="fa-IR" dirty="0" smtClean="0"/>
              <a:t>کالای اصل از کالای قاچاق و تقلبی توسط مصرف کنندگان </a:t>
            </a:r>
            <a:endParaRPr lang="fa-IR" dirty="0" smtClean="0"/>
          </a:p>
          <a:p>
            <a:pPr algn="justLow" rtl="1">
              <a:buFont typeface="Wingdings" panose="05000000000000000000" pitchFamily="2" charset="2"/>
              <a:buChar char="Ø"/>
            </a:pPr>
            <a:r>
              <a:rPr lang="fa-IR" dirty="0" smtClean="0"/>
              <a:t> بررسی تضمین </a:t>
            </a:r>
            <a:r>
              <a:rPr lang="fa-IR" dirty="0" smtClean="0"/>
              <a:t>سلامت کالا </a:t>
            </a:r>
            <a:endParaRPr lang="fa-IR" dirty="0" smtClean="0"/>
          </a:p>
          <a:p>
            <a:pPr algn="justLow" rtl="1">
              <a:buFont typeface="Wingdings" panose="05000000000000000000" pitchFamily="2" charset="2"/>
              <a:buChar char="Ø"/>
            </a:pPr>
            <a:r>
              <a:rPr lang="fa-IR" dirty="0" smtClean="0"/>
              <a:t> </a:t>
            </a:r>
            <a:r>
              <a:rPr lang="fa-IR" dirty="0" smtClean="0"/>
              <a:t>امکان استفاده از شیوه های متنوع جهت استعلام اصالت </a:t>
            </a:r>
            <a:r>
              <a:rPr lang="fa-IR" dirty="0" smtClean="0"/>
              <a:t>کالا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23900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/>
              <a:t>یکی از مزایای مهم طرح برچسب اصالت و سلامت </a:t>
            </a:r>
            <a:r>
              <a:rPr lang="fa-IR" dirty="0" smtClean="0"/>
              <a:t>محور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/>
              <a:t>اختصاصی </a:t>
            </a:r>
            <a:r>
              <a:rPr lang="fa-IR" dirty="0" smtClean="0"/>
              <a:t>بودن کد 16 رقمی برای هر قلم از محصولات وارداتی آرایشی و بهداشتی و دارویی ، در صورت بروز مشکلات ناشی از استفاده محصولات وارداتی امکان پیگیری و رسیدگی موضوع بدلیل وجود مستندات و مدارک مربوط به کالای مورد نظر در سازمان غذا و دارو میسر خواهد بود.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</TotalTime>
  <Words>356</Words>
  <Application>Microsoft Office PowerPoint</Application>
  <PresentationFormat>On-screen Show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PowerPoint Presentation</vt:lpstr>
      <vt:lpstr>بررسی اصالت کالای عرضه شده و جلوگیری از عرضه اقلام قاچاق به بیمار</vt:lpstr>
      <vt:lpstr>PowerPoint Presentation</vt:lpstr>
      <vt:lpstr>PowerPoint Presentation</vt:lpstr>
      <vt:lpstr>علل اصلی قاچاق دارو در ایران:</vt:lpstr>
      <vt:lpstr>PowerPoint Presentation</vt:lpstr>
      <vt:lpstr>PowerPoint Presentation</vt:lpstr>
      <vt:lpstr>PowerPoint Presentation</vt:lpstr>
      <vt:lpstr>یکی از مزایای مهم طرح برچسب اصالت و سلامت محور</vt:lpstr>
      <vt:lpstr>PowerPoint Presentation</vt:lpstr>
      <vt:lpstr>تشخیص برچسب تقلبی از اصل:</vt:lpstr>
      <vt:lpstr>تنها راه تشخیص اصالت محصولات سلامت محور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</dc:creator>
  <cp:lastModifiedBy>omor darukhane</cp:lastModifiedBy>
  <cp:revision>13</cp:revision>
  <dcterms:created xsi:type="dcterms:W3CDTF">2006-08-16T00:00:00Z</dcterms:created>
  <dcterms:modified xsi:type="dcterms:W3CDTF">2021-09-11T08:30:44Z</dcterms:modified>
</cp:coreProperties>
</file>