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1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98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1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0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8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5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7FF738-63FC-43EB-AB53-0D1283ECDA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5BAE8B-6D33-4FD4-BA3A-45D5605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بیماریهای قلبی ناشی از کار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 آرش دادوند</a:t>
            </a:r>
          </a:p>
          <a:p>
            <a:r>
              <a:rPr lang="fa-IR" dirty="0" smtClean="0"/>
              <a:t>متخصص طب کار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HEAVY METALS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Antimony </a:t>
            </a:r>
            <a:endParaRPr lang="fa-IR" dirty="0" smtClean="0"/>
          </a:p>
          <a:p>
            <a:r>
              <a:rPr lang="en-US" dirty="0"/>
              <a:t>Arsenic </a:t>
            </a:r>
            <a:endParaRPr lang="fa-IR" dirty="0" smtClean="0"/>
          </a:p>
          <a:p>
            <a:r>
              <a:rPr lang="en-US" dirty="0"/>
              <a:t>Arsine </a:t>
            </a:r>
            <a:endParaRPr lang="fa-IR" dirty="0" smtClean="0"/>
          </a:p>
          <a:p>
            <a:r>
              <a:rPr lang="en-US" dirty="0"/>
              <a:t>Cadmium </a:t>
            </a:r>
            <a:endParaRPr lang="fa-IR" dirty="0" smtClean="0"/>
          </a:p>
          <a:p>
            <a:r>
              <a:rPr lang="en-US" dirty="0"/>
              <a:t>Cobalt </a:t>
            </a:r>
            <a:endParaRPr lang="fa-IR" dirty="0" smtClean="0"/>
          </a:p>
          <a:p>
            <a:r>
              <a:rPr lang="en-US" dirty="0"/>
              <a:t>Lead </a:t>
            </a:r>
          </a:p>
        </p:txBody>
      </p:sp>
    </p:spTree>
    <p:extLst>
      <p:ext uri="{BB962C8B-B14F-4D97-AF65-F5344CB8AC3E}">
        <p14:creationId xmlns:p14="http://schemas.microsoft.com/office/powerpoint/2010/main" val="158582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37968"/>
            <a:ext cx="9601196" cy="48378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بیماریهای قلبی و سکته شایعترین علت مرگ در جهان است.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مهمترین ریسک فاکتورها: </a:t>
            </a:r>
          </a:p>
          <a:p>
            <a:pPr algn="r" rtl="1"/>
            <a:r>
              <a:rPr lang="fa-IR" dirty="0" smtClean="0"/>
              <a:t>سابقه خانوادگی</a:t>
            </a:r>
          </a:p>
          <a:p>
            <a:pPr algn="r" rtl="1"/>
            <a:r>
              <a:rPr lang="fa-IR" dirty="0" smtClean="0"/>
              <a:t>فشار خون</a:t>
            </a:r>
          </a:p>
          <a:p>
            <a:pPr algn="r" rtl="1"/>
            <a:r>
              <a:rPr lang="fa-IR" dirty="0" smtClean="0"/>
              <a:t>دیابت</a:t>
            </a:r>
          </a:p>
          <a:p>
            <a:pPr algn="r" rtl="1"/>
            <a:r>
              <a:rPr lang="fa-IR" dirty="0" smtClean="0"/>
              <a:t>افزایش چربی خون</a:t>
            </a:r>
          </a:p>
          <a:p>
            <a:pPr algn="r" rtl="1"/>
            <a:r>
              <a:rPr lang="fa-IR" dirty="0" smtClean="0"/>
              <a:t>سیگار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ریسک فاکتورهای دیگر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استرس</a:t>
            </a:r>
          </a:p>
          <a:p>
            <a:pPr algn="r" rtl="1"/>
            <a:r>
              <a:rPr lang="fa-IR" dirty="0" smtClean="0"/>
              <a:t>مواجهات محیطی و شغلی با مواد سمی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1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مشکلات موجود برای ارتباط مواد سمی و بیماری 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03838"/>
            <a:ext cx="9601196" cy="2972030"/>
          </a:xfrm>
        </p:spPr>
        <p:txBody>
          <a:bodyPr/>
          <a:lstStyle/>
          <a:p>
            <a:pPr algn="r" rtl="1"/>
            <a:r>
              <a:rPr lang="fa-IR" dirty="0" smtClean="0"/>
              <a:t>بیماریهای قلبی حتی در غیاب مواجهات با مواد سمی، بسیار شایع است.</a:t>
            </a:r>
          </a:p>
          <a:p>
            <a:pPr algn="r" rtl="1"/>
            <a:r>
              <a:rPr lang="fa-IR" dirty="0" smtClean="0"/>
              <a:t>یافته بالینی یا پاتولوژیک خاصی در بیماریهای قلبی برای مواجهات با مواد سمی، وجود ندارد.</a:t>
            </a:r>
          </a:p>
          <a:p>
            <a:pPr algn="r" rtl="1"/>
            <a:r>
              <a:rPr lang="fa-IR" dirty="0" smtClean="0"/>
              <a:t>یافتن ارتباط بیماری قلبی با مواجهات در حدود 20-30 سال قبل با مواد سمی، مشکل است.</a:t>
            </a:r>
          </a:p>
          <a:p>
            <a:pPr algn="r" rtl="1"/>
            <a:r>
              <a:rPr lang="fa-IR" dirty="0" smtClean="0"/>
              <a:t>مواد سمی برای قلب با دیگر عوامل ایجاد کننده بیماریهای قلبی تداخل دارند.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 </a:t>
            </a:r>
            <a:r>
              <a:rPr lang="fa-IR" dirty="0" smtClean="0"/>
              <a:t> کربن دی سولفید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مواجهه مزمن – تنفسی</a:t>
            </a:r>
          </a:p>
          <a:p>
            <a:pPr algn="r" rtl="1"/>
            <a:r>
              <a:rPr lang="fa-IR" dirty="0" smtClean="0"/>
              <a:t>تسریع آترواسکلروز و ایسکمی قلب</a:t>
            </a:r>
          </a:p>
          <a:p>
            <a:pPr algn="r" rtl="1"/>
            <a:r>
              <a:rPr lang="fa-IR" dirty="0" smtClean="0"/>
              <a:t>موارد استفاده : حلال ها – صنایع لاستیک سازی – ساخت ابریشم مصنوعی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fa-IR" dirty="0" smtClean="0"/>
              <a:t>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حاد و شدید: سکته قلبی و مرگ</a:t>
            </a:r>
          </a:p>
          <a:p>
            <a:pPr algn="r" rtl="1"/>
            <a:r>
              <a:rPr lang="fa-IR" dirty="0" smtClean="0"/>
              <a:t>مزمن: آریتمی قلبی ، کاردیومیوپاتی احتقانی ، تشدید آنژین قلبی ، لنگش متناوب</a:t>
            </a:r>
          </a:p>
          <a:p>
            <a:pPr algn="r" rtl="1"/>
            <a:r>
              <a:rPr lang="fa-IR" dirty="0" smtClean="0"/>
              <a:t>مشاغل در معرض خط:</a:t>
            </a:r>
          </a:p>
          <a:p>
            <a:pPr algn="r" rtl="1"/>
            <a:r>
              <a:rPr lang="fa-IR" dirty="0" smtClean="0"/>
              <a:t>راننده لیفتراک – مکانیک – افراد شاغل در پارکینگ خودرو – آتش نشان ها – ریخته گری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 NITRATE</a:t>
            </a:r>
            <a:br>
              <a:rPr lang="en-US" dirty="0" smtClean="0"/>
            </a:br>
            <a:r>
              <a:rPr lang="fa-IR" dirty="0" smtClean="0"/>
              <a:t>نیترات عالی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مرگ در افراد جوان بدون بیماری عروق کرونر</a:t>
            </a:r>
          </a:p>
          <a:p>
            <a:pPr algn="r" rtl="1"/>
            <a:r>
              <a:rPr lang="fa-IR" dirty="0" smtClean="0"/>
              <a:t>مهمات سازی – صنایع دارویی</a:t>
            </a:r>
          </a:p>
          <a:p>
            <a:pPr algn="r" rtl="1"/>
            <a:r>
              <a:rPr lang="fa-IR" dirty="0" smtClean="0"/>
              <a:t>راه جذب: ریه - پوست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0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HYDROCARBON SOLVENTS &amp; </a:t>
            </a:r>
            <a:br>
              <a:rPr lang="en-US" dirty="0"/>
            </a:br>
            <a:r>
              <a:rPr lang="en-US" dirty="0"/>
              <a:t>CHLOROFLUOROCARBONS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آریتمی ، سنکوپ ، کاردیوپاتی دیلاته ( اثبات نشده )</a:t>
            </a:r>
          </a:p>
          <a:p>
            <a:pPr algn="r" rtl="1"/>
            <a:r>
              <a:rPr lang="fa-IR" dirty="0" smtClean="0"/>
              <a:t>خشکشویی – صنایع رنگ – صنایع شیمیایی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ORGANOPHOSPHATE &amp; CARBAMATE </a:t>
            </a:r>
            <a:br>
              <a:rPr lang="en-US" dirty="0"/>
            </a:br>
            <a:r>
              <a:rPr lang="en-US" dirty="0"/>
              <a:t>INSECTICIDES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حاد:</a:t>
            </a:r>
          </a:p>
          <a:p>
            <a:pPr algn="r" rtl="1"/>
            <a:r>
              <a:rPr lang="fa-IR" dirty="0" smtClean="0"/>
              <a:t>اول: تاکی کاردی و </a:t>
            </a:r>
            <a:r>
              <a:rPr lang="en-US" dirty="0" smtClean="0"/>
              <a:t>HTN</a:t>
            </a:r>
            <a:endParaRPr lang="fa-IR" dirty="0" smtClean="0"/>
          </a:p>
          <a:p>
            <a:pPr algn="r" rtl="1"/>
            <a:r>
              <a:rPr lang="fa-IR" dirty="0" smtClean="0"/>
              <a:t>سپس: برادی کاردی و هیپوتنشن</a:t>
            </a:r>
          </a:p>
          <a:p>
            <a:pPr algn="r" rtl="1"/>
            <a:r>
              <a:rPr lang="fa-IR" dirty="0" smtClean="0"/>
              <a:t>مزمن: افزایش </a:t>
            </a:r>
            <a:r>
              <a:rPr lang="en-US" dirty="0" smtClean="0"/>
              <a:t>QT</a:t>
            </a:r>
            <a:r>
              <a:rPr lang="fa-IR" dirty="0" smtClean="0"/>
              <a:t> و </a:t>
            </a:r>
            <a:r>
              <a:rPr lang="en-US" dirty="0" smtClean="0"/>
              <a:t>ST&amp;T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266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بیماریهای قلبی ناشی از کار</vt:lpstr>
      <vt:lpstr>PowerPoint Presentation</vt:lpstr>
      <vt:lpstr>ریسک فاکتورهای دیگر </vt:lpstr>
      <vt:lpstr>مشکلات موجود برای ارتباط مواد سمی و بیماری قلبی</vt:lpstr>
      <vt:lpstr>CS2  کربن دی سولفید</vt:lpstr>
      <vt:lpstr>CO  منواکسید کربن</vt:lpstr>
      <vt:lpstr>ORGANIC NITRATE نیترات عالی</vt:lpstr>
      <vt:lpstr>HYDROCARBON SOLVENTS &amp;  CHLOROFLUOROCARBONS </vt:lpstr>
      <vt:lpstr>ORGANOPHOSPHATE &amp; CARBAMATE  INSECTICIDES </vt:lpstr>
      <vt:lpstr> HEAVY METALS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بیماریهای قلبی ناشی از کار</dc:title>
  <dc:creator>DADVAND</dc:creator>
  <cp:lastModifiedBy>Moorche</cp:lastModifiedBy>
  <cp:revision>20</cp:revision>
  <dcterms:created xsi:type="dcterms:W3CDTF">2021-10-11T09:01:16Z</dcterms:created>
  <dcterms:modified xsi:type="dcterms:W3CDTF">2021-10-23T06:17:28Z</dcterms:modified>
</cp:coreProperties>
</file>