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D998ABA-C370-4B92-826A-08AC5704BBF3}" type="datetimeFigureOut">
              <a:rPr lang="fa-IR" smtClean="0"/>
              <a:t>05/07/1443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1CA349C-0001-4B5C-A164-CE075BC022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9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A349C-0001-4B5C-A164-CE075BC022BA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4079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A349C-0001-4B5C-A164-CE075BC022BA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7692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A349C-0001-4B5C-A164-CE075BC022BA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2321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A349C-0001-4B5C-A164-CE075BC022BA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3417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A349C-0001-4B5C-A164-CE075BC022BA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378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6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3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8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83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8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9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4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8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C5258-1966-4F5E-BF42-7B4CAD8967F0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27D90-6D4F-487A-A79D-36E80AF5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2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3228202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pkinsguides.com/hopkins/view/Johns_Hopkins_Psychiatry_Guide/787387/all/Managing_Stress_and_Coping_with_COVID_19?q=covi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Foroud</a:t>
            </a:r>
            <a:r>
              <a:rPr lang="en-US" dirty="0"/>
              <a:t> </a:t>
            </a:r>
            <a:r>
              <a:rPr lang="en-US" dirty="0" err="1"/>
              <a:t>Shahbazi</a:t>
            </a:r>
            <a:r>
              <a:rPr lang="en-US" dirty="0"/>
              <a:t> </a:t>
            </a:r>
            <a:r>
              <a:rPr lang="en-US" dirty="0" err="1"/>
              <a:t>PharmD</a:t>
            </a:r>
            <a:r>
              <a:rPr lang="en-US" dirty="0"/>
              <a:t>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Assistant professor of pharmacotherapy, college of pharmacy, Kermanshah university of medical sciences. </a:t>
            </a:r>
          </a:p>
        </p:txBody>
      </p:sp>
    </p:spTree>
    <p:extLst>
      <p:ext uri="{BB962C8B-B14F-4D97-AF65-F5344CB8AC3E}">
        <p14:creationId xmlns:p14="http://schemas.microsoft.com/office/powerpoint/2010/main" val="415065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Pharmacologic therapy for Covid-19</a:t>
            </a:r>
          </a:p>
          <a:p>
            <a:r>
              <a:rPr lang="en-US" dirty="0"/>
              <a:t>Safety concerns consideration with </a:t>
            </a:r>
            <a:r>
              <a:rPr lang="en-US" dirty="0" err="1"/>
              <a:t>hydroxychloroquine</a:t>
            </a:r>
            <a:endParaRPr lang="en-US" dirty="0"/>
          </a:p>
          <a:p>
            <a:r>
              <a:rPr lang="en-US" dirty="0"/>
              <a:t>Major drug-drug interactions in Covid-19 treatment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9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Sanders JM,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Monogue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ML,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Jodlowski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TZ,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Cutrell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Pharmacologic Treatments for Coronavirus Disease 2019 (COVID-19): A Review.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JAMA."/>
              </a:rPr>
              <a:t>JAMA.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2020 Apr 13.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10.1001/jama.2020.6019. 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ahead of print]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Bhimraj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Adarsh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al. "Infectious Diseases Society of America guidelines on the treatment and management of patients with COVID-19." (2020).</a:t>
            </a:r>
          </a:p>
        </p:txBody>
      </p:sp>
    </p:spTree>
    <p:extLst>
      <p:ext uri="{BB962C8B-B14F-4D97-AF65-F5344CB8AC3E}">
        <p14:creationId xmlns:p14="http://schemas.microsoft.com/office/powerpoint/2010/main" val="365553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Barlow 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Landolf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KM, Barlow B, Yeung SY,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Heavner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JJ,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Claassen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CW,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Heavner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MS. Review of emerging pharmacotherapy for the treatment of coronavirus disease 2019. Pharmacotherapy: The Journal of Human Pharmacology and Drug Therapy. 2020 Apr 7.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McCreary EK, Pogue JM. Coronavirus disease 2019 treatment: a review of early and emerging options.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InOpen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Forum Infectious Diseases 2020 Apr (Vol. 7, No. 4, p. ofaa105). US: Oxford University Press.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tps://www.hopkinsguides.com/hopkins/view/Johns_Hopkins_Psychiatry_Guide/787387/all/Managing_Stress_and_Coping_with_COVID_19?q=covid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Juurlink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DN. Safety considerations with chloroquine,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hydroxychloroquine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azithromycin in the management of SARS-CoV-2 infection. CMAJ. 2020 Jan 1.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3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271</Words>
  <Application>Microsoft Office PowerPoint</Application>
  <PresentationFormat>Widescreen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Foroud Shahbazi PharmD </vt:lpstr>
      <vt:lpstr>Objectives </vt:lpstr>
      <vt:lpstr>References </vt:lpstr>
      <vt:lpstr>References 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Moorche</dc:creator>
  <cp:lastModifiedBy>Mis-Salimi</cp:lastModifiedBy>
  <cp:revision>8</cp:revision>
  <dcterms:created xsi:type="dcterms:W3CDTF">2020-04-28T09:34:04Z</dcterms:created>
  <dcterms:modified xsi:type="dcterms:W3CDTF">2021-12-11T06:47:28Z</dcterms:modified>
</cp:coreProperties>
</file>